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9" r:id="rId5"/>
    <p:sldId id="271" r:id="rId6"/>
    <p:sldId id="262" r:id="rId7"/>
    <p:sldId id="273" r:id="rId8"/>
    <p:sldId id="258" r:id="rId9"/>
    <p:sldId id="268" r:id="rId10"/>
    <p:sldId id="265" r:id="rId11"/>
    <p:sldId id="260" r:id="rId12"/>
    <p:sldId id="259" r:id="rId13"/>
    <p:sldId id="272" r:id="rId14"/>
    <p:sldId id="275" r:id="rId15"/>
    <p:sldId id="261" r:id="rId16"/>
    <p:sldId id="270" r:id="rId17"/>
    <p:sldId id="279" r:id="rId18"/>
    <p:sldId id="277" r:id="rId19"/>
    <p:sldId id="278" r:id="rId20"/>
    <p:sldId id="26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419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081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56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270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21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85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38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941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04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87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85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4542D-A481-4239-BCB8-EA45082C67F9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D66F0-A6C3-4D01-94D7-2F636293C3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033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94113" y="2428868"/>
            <a:ext cx="42210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Военный 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коммунизм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7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79891" y="0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Общественные столовые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7" t="20574" r="33528" b="13280"/>
          <a:stretch/>
        </p:blipFill>
        <p:spPr bwMode="auto">
          <a:xfrm>
            <a:off x="539552" y="836712"/>
            <a:ext cx="844384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38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79891" y="0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Общественные столовые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53088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6331"/>
            <a:ext cx="2912715" cy="61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58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13752" y="0"/>
            <a:ext cx="6532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Продукты,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счет которых выживали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4653136"/>
            <a:ext cx="245209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Мед 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87988" y="3212976"/>
            <a:ext cx="244445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Чай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404" y="3181722"/>
            <a:ext cx="244445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Дикие травы</a:t>
            </a:r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34544" y="1700808"/>
            <a:ext cx="244445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Лук</a:t>
            </a:r>
            <a:endParaRPr lang="ru-RU" sz="3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57550" y="3181722"/>
            <a:ext cx="244445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Чеснок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3162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179" y="17929"/>
            <a:ext cx="88665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Борьба с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«мешочниками и спекулянтами»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533" y="1263572"/>
            <a:ext cx="7668915" cy="547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63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179" y="17929"/>
            <a:ext cx="88665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Борьба с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«мешочниками и спекулянтами»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024" y="1318543"/>
            <a:ext cx="7194376" cy="535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33042" y="0"/>
            <a:ext cx="72939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Решение кадрового голода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1490" y="1196752"/>
            <a:ext cx="3575006" cy="15810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Не имели опыта управления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780" y="1124744"/>
            <a:ext cx="4770276" cy="1728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Рабочие захватывали власть на производстве</a:t>
            </a:r>
            <a:endParaRPr lang="ru-RU" sz="3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425034"/>
            <a:ext cx="856895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</a:rPr>
              <a:t>Создание сети образовательных учреждений с экономическим профилем</a:t>
            </a:r>
            <a:endParaRPr lang="ru-RU" sz="3600" b="1" dirty="0">
              <a:solidFill>
                <a:prstClr val="black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5076056" y="1663228"/>
            <a:ext cx="216024" cy="6480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481979" y="2924944"/>
            <a:ext cx="1620202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481979" y="4602325"/>
            <a:ext cx="1620202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5048710"/>
            <a:ext cx="85689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prstClr val="black"/>
                </a:solidFill>
              </a:rPr>
              <a:t>Так в 1924 году появился ЕТЭТ </a:t>
            </a:r>
            <a:r>
              <a:rPr lang="ru-RU" sz="36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ru-RU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9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3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45" t="31717" r="24477" b="15948"/>
          <a:stretch/>
        </p:blipFill>
        <p:spPr bwMode="auto">
          <a:xfrm>
            <a:off x="2411760" y="362524"/>
            <a:ext cx="4830970" cy="613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87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83" t="25000" r="21361" b="15086"/>
          <a:stretch/>
        </p:blipFill>
        <p:spPr bwMode="auto">
          <a:xfrm>
            <a:off x="467544" y="908720"/>
            <a:ext cx="848943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55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8592" y="0"/>
            <a:ext cx="86228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Источники доходов государства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068960"/>
            <a:ext cx="460851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Экспроприация имущества богатых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908720"/>
            <a:ext cx="4608512" cy="16561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Продажа государственных ценностей за рубеж </a:t>
            </a:r>
            <a:endParaRPr lang="ru-RU" sz="3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4590256"/>
            <a:ext cx="4572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</a:rPr>
              <a:t>Национализация торговых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xmlns="" val="7212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06" y="457753"/>
            <a:ext cx="8256166" cy="606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50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88761" y="0"/>
            <a:ext cx="75825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Исторические предпосылки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489654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Первая мировая война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2514228"/>
            <a:ext cx="489654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Революция 1917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933056"/>
            <a:ext cx="489654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Гражданская война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5776714"/>
            <a:ext cx="4608512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ГОЛОД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18005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77886" y="0"/>
            <a:ext cx="6404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Методы экспроприации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8424936" cy="14401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Продотряды – </a:t>
            </a:r>
            <a:r>
              <a:rPr lang="ru-RU" sz="3600" dirty="0" smtClean="0"/>
              <a:t>занимались экспроприацией «излишков</a:t>
            </a:r>
            <a:r>
              <a:rPr lang="ru-RU" sz="3600" dirty="0"/>
              <a:t>»</a:t>
            </a:r>
            <a:r>
              <a:rPr lang="ru-RU" sz="3600" dirty="0" smtClean="0"/>
              <a:t> зерна у населения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934" y="2888940"/>
            <a:ext cx="8401546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Комбеды –</a:t>
            </a:r>
            <a:r>
              <a:rPr lang="ru-RU" sz="3600" dirty="0" smtClean="0"/>
              <a:t>распределяли ресурсы в деревне, помогали продотрядам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84633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44712" y="0"/>
            <a:ext cx="1670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Итоги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52736"/>
            <a:ext cx="5904656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Недовольство политикой Военного коммунизма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2492896"/>
            <a:ext cx="568863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Крестьянские восстания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4005064"/>
            <a:ext cx="5832648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Сворачивание Военного коммунизма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412613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88179" y="0"/>
            <a:ext cx="56364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Обстановка в стране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0298" y="714356"/>
            <a:ext cx="489654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Голод 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785926"/>
            <a:ext cx="6286544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Отсутствие государственных резервов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2857496"/>
            <a:ext cx="7572428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Разрушен промышленный сектор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3929066"/>
            <a:ext cx="8572528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Отсутствие системы образования, здравоохранения и инфраструктуры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98098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2449"/>
            <a:ext cx="7914456" cy="58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160" y="0"/>
            <a:ext cx="8869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Очередь за хлебом в Петрограде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1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916832"/>
            <a:ext cx="6408712" cy="900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Сворачивание свободной торговли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4647596"/>
            <a:ext cx="6192688" cy="94164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Натуральная оплата труда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3068960"/>
            <a:ext cx="6192688" cy="13681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Введение </a:t>
            </a:r>
            <a:r>
              <a:rPr lang="ru-RU" sz="2800" b="1" dirty="0" smtClean="0">
                <a:solidFill>
                  <a:srgbClr val="C00000"/>
                </a:solidFill>
              </a:rPr>
              <a:t>продразверстки</a:t>
            </a:r>
            <a:r>
              <a:rPr lang="ru-RU" sz="2800" b="1" dirty="0" smtClean="0">
                <a:solidFill>
                  <a:prstClr val="black"/>
                </a:solidFill>
              </a:rPr>
              <a:t> – обязательной сдачи зерна по государственным ценам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813648"/>
            <a:ext cx="6408712" cy="783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Централизованное управление экономикой: госконтроль за ценами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0585" y="152400"/>
            <a:ext cx="69236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Политика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«Военного коммунизма» 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1918-1921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0121" y="0"/>
            <a:ext cx="46185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Продразверстка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395537" y="1268760"/>
            <a:ext cx="4387740" cy="303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18" r="4463" b="3804"/>
          <a:stretch/>
        </p:blipFill>
        <p:spPr bwMode="auto">
          <a:xfrm>
            <a:off x="5060638" y="-33554"/>
            <a:ext cx="3975858" cy="68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714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052736"/>
            <a:ext cx="3204356" cy="176419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Каждый рабочий и крестьянин приписывался к торговым лавкам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3212976"/>
            <a:ext cx="3204356" cy="14401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Во главе неопытные торговцы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1037836"/>
            <a:ext cx="4536504" cy="17790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Получал право на бесплатные продукты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3149352"/>
            <a:ext cx="4536504" cy="15037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</a:rPr>
              <a:t>Разорение кооперативов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39927" y="152400"/>
            <a:ext cx="37850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Кооперативы 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815916" y="1628800"/>
            <a:ext cx="3960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777008" y="3609020"/>
            <a:ext cx="39604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5805264"/>
            <a:ext cx="7992888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Формирование «черного рынка», усиление голода. + кадровый голод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1209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79891" y="0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Общественные столовые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124744"/>
            <a:ext cx="460851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Инициированы В.И. Лениным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2564904"/>
            <a:ext cx="460851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Простое калорийное меню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4004" y="4005064"/>
            <a:ext cx="460851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Вход открыт для всех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00126" y="5445224"/>
            <a:ext cx="4608512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Выдавались карточки на питание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0993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5780" cy="6858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5740"/>
            <a:ext cx="8328627" cy="439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68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211</Words>
  <Application>Microsoft Office PowerPoint</Application>
  <PresentationFormat>Экран (4:3)</PresentationFormat>
  <Paragraphs>61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www.PHILka.RU</dc:creator>
  <cp:lastModifiedBy>Етет</cp:lastModifiedBy>
  <cp:revision>27</cp:revision>
  <dcterms:created xsi:type="dcterms:W3CDTF">2018-03-13T17:36:49Z</dcterms:created>
  <dcterms:modified xsi:type="dcterms:W3CDTF">2020-04-23T14:40:02Z</dcterms:modified>
</cp:coreProperties>
</file>